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12" r:id="rId2"/>
  </p:sldMasterIdLst>
  <p:sldIdLst>
    <p:sldId id="256" r:id="rId3"/>
    <p:sldId id="293" r:id="rId4"/>
    <p:sldId id="292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7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30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ce, Alex" userId="50de08dd-0531-49a5-80b8-2e56b84f84e6" providerId="ADAL" clId="{D1703E17-CD6F-40F9-91A5-0F5CC7F6EACC}"/>
    <pc:docChg chg="undo custSel addSld delSld modSld modMainMaster">
      <pc:chgData name="Price, Alex" userId="50de08dd-0531-49a5-80b8-2e56b84f84e6" providerId="ADAL" clId="{D1703E17-CD6F-40F9-91A5-0F5CC7F6EACC}" dt="2026-05-13T15:57:24.185" v="118" actId="34135"/>
      <pc:docMkLst>
        <pc:docMk/>
      </pc:docMkLst>
      <pc:sldChg chg="addSp modSp add del mod setBg">
        <pc:chgData name="Price, Alex" userId="50de08dd-0531-49a5-80b8-2e56b84f84e6" providerId="ADAL" clId="{D1703E17-CD6F-40F9-91A5-0F5CC7F6EACC}" dt="2026-05-13T15:56:42.074" v="106" actId="1076"/>
        <pc:sldMkLst>
          <pc:docMk/>
          <pc:sldMk cId="4047925398" sldId="292"/>
        </pc:sldMkLst>
        <pc:spChg chg="add mod ord">
          <ac:chgData name="Price, Alex" userId="50de08dd-0531-49a5-80b8-2e56b84f84e6" providerId="ADAL" clId="{D1703E17-CD6F-40F9-91A5-0F5CC7F6EACC}" dt="2026-05-13T15:55:42.611" v="100" actId="34135"/>
          <ac:spMkLst>
            <pc:docMk/>
            <pc:sldMk cId="4047925398" sldId="292"/>
            <ac:spMk id="2" creationId="{F0DA7413-73FD-CE39-1EB2-13FF8FA79195}"/>
          </ac:spMkLst>
        </pc:spChg>
        <pc:spChg chg="mod">
          <ac:chgData name="Price, Alex" userId="50de08dd-0531-49a5-80b8-2e56b84f84e6" providerId="ADAL" clId="{D1703E17-CD6F-40F9-91A5-0F5CC7F6EACC}" dt="2026-05-13T15:56:42.074" v="106" actId="1076"/>
          <ac:spMkLst>
            <pc:docMk/>
            <pc:sldMk cId="4047925398" sldId="292"/>
            <ac:spMk id="5" creationId="{77C35D7B-58BD-0A9F-2976-7F71177FF756}"/>
          </ac:spMkLst>
        </pc:spChg>
      </pc:sldChg>
      <pc:sldChg chg="addSp modSp add del mod setBg">
        <pc:chgData name="Price, Alex" userId="50de08dd-0531-49a5-80b8-2e56b84f84e6" providerId="ADAL" clId="{D1703E17-CD6F-40F9-91A5-0F5CC7F6EACC}" dt="2026-05-13T15:57:24.185" v="118" actId="34135"/>
        <pc:sldMkLst>
          <pc:docMk/>
          <pc:sldMk cId="1543903639" sldId="293"/>
        </pc:sldMkLst>
        <pc:spChg chg="add mod ord">
          <ac:chgData name="Price, Alex" userId="50de08dd-0531-49a5-80b8-2e56b84f84e6" providerId="ADAL" clId="{D1703E17-CD6F-40F9-91A5-0F5CC7F6EACC}" dt="2026-05-13T15:57:24.185" v="118" actId="34135"/>
          <ac:spMkLst>
            <pc:docMk/>
            <pc:sldMk cId="1543903639" sldId="293"/>
            <ac:spMk id="2" creationId="{F516A4B9-D9DC-E642-621C-3C6AA952BC91}"/>
          </ac:spMkLst>
        </pc:spChg>
        <pc:spChg chg="mod">
          <ac:chgData name="Price, Alex" userId="50de08dd-0531-49a5-80b8-2e56b84f84e6" providerId="ADAL" clId="{D1703E17-CD6F-40F9-91A5-0F5CC7F6EACC}" dt="2026-05-13T15:56:53.205" v="108" actId="1076"/>
          <ac:spMkLst>
            <pc:docMk/>
            <pc:sldMk cId="1543903639" sldId="293"/>
            <ac:spMk id="9" creationId="{A5019747-C3E3-9409-5843-F57B3AF6155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Title Slide"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4904" y="3019345"/>
            <a:ext cx="9051235" cy="101754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4904" y="4079456"/>
            <a:ext cx="9051235" cy="990184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DEF1B4-0659-5D3F-1265-223BFEAC845F}"/>
              </a:ext>
            </a:extLst>
          </p:cNvPr>
          <p:cNvCxnSpPr>
            <a:cxnSpLocks/>
          </p:cNvCxnSpPr>
          <p:nvPr userDrawn="1"/>
        </p:nvCxnSpPr>
        <p:spPr>
          <a:xfrm>
            <a:off x="2464904" y="3007903"/>
            <a:ext cx="9051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3534DB-2FAA-4E96-9A99-9C1F2C0D5A0D}"/>
              </a:ext>
            </a:extLst>
          </p:cNvPr>
          <p:cNvCxnSpPr>
            <a:cxnSpLocks/>
          </p:cNvCxnSpPr>
          <p:nvPr userDrawn="1"/>
        </p:nvCxnSpPr>
        <p:spPr>
          <a:xfrm>
            <a:off x="2464904" y="4058174"/>
            <a:ext cx="9051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822CDE-4EF3-7D65-2F2A-C0030C7B3FBC}"/>
              </a:ext>
            </a:extLst>
          </p:cNvPr>
          <p:cNvCxnSpPr>
            <a:cxnSpLocks/>
          </p:cNvCxnSpPr>
          <p:nvPr userDrawn="1"/>
        </p:nvCxnSpPr>
        <p:spPr>
          <a:xfrm flipV="1">
            <a:off x="2464904" y="5102364"/>
            <a:ext cx="9051235" cy="6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92DBD2-F98F-D64A-2206-67ED3892EB65}"/>
              </a:ext>
            </a:extLst>
          </p:cNvPr>
          <p:cNvCxnSpPr>
            <a:cxnSpLocks/>
          </p:cNvCxnSpPr>
          <p:nvPr userDrawn="1"/>
        </p:nvCxnSpPr>
        <p:spPr>
          <a:xfrm flipV="1">
            <a:off x="2464904" y="6143515"/>
            <a:ext cx="9051235" cy="6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A031BB05-5D07-CB4D-AE9E-B03D8842C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05442" y="2804335"/>
            <a:ext cx="5673652" cy="10047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7AB4D3-0D56-884D-63BD-9E91DD7CB01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64904" y="5141169"/>
            <a:ext cx="2696180" cy="1002346"/>
          </a:xfrm>
        </p:spPr>
        <p:txBody>
          <a:bodyPr anchor="ctr"/>
          <a:lstStyle>
            <a:lvl1pPr marL="0" indent="0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76D4F958-2FBF-E0ED-2E41-75ABBFA102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19959" y="5141169"/>
            <a:ext cx="2696180" cy="1002346"/>
          </a:xfrm>
        </p:spPr>
        <p:txBody>
          <a:bodyPr anchor="ctr"/>
          <a:lstStyle>
            <a:lvl1pPr marL="0" indent="0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232F214-C29F-3C87-6F71-1240F6FAFF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42431" y="5132800"/>
            <a:ext cx="2696180" cy="1002346"/>
          </a:xfrm>
        </p:spPr>
        <p:txBody>
          <a:bodyPr anchor="ctr"/>
          <a:lstStyle>
            <a:lvl1pPr marL="0" indent="0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3032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Photo Lef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F226A48-373B-47E6-1E90-9892366CC9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0" y="342900"/>
            <a:ext cx="4501152" cy="5553075"/>
          </a:xfrm>
          <a:custGeom>
            <a:avLst/>
            <a:gdLst>
              <a:gd name="connsiteX0" fmla="*/ 332635 w 4501152"/>
              <a:gd name="connsiteY0" fmla="*/ 0 h 6172200"/>
              <a:gd name="connsiteX1" fmla="*/ 4168517 w 4501152"/>
              <a:gd name="connsiteY1" fmla="*/ 0 h 6172200"/>
              <a:gd name="connsiteX2" fmla="*/ 4501152 w 4501152"/>
              <a:gd name="connsiteY2" fmla="*/ 331423 h 6172200"/>
              <a:gd name="connsiteX3" fmla="*/ 4501152 w 4501152"/>
              <a:gd name="connsiteY3" fmla="*/ 5840778 h 6172200"/>
              <a:gd name="connsiteX4" fmla="*/ 4168517 w 4501152"/>
              <a:gd name="connsiteY4" fmla="*/ 6172200 h 6172200"/>
              <a:gd name="connsiteX5" fmla="*/ 332635 w 4501152"/>
              <a:gd name="connsiteY5" fmla="*/ 6172200 h 6172200"/>
              <a:gd name="connsiteX6" fmla="*/ 0 w 4501152"/>
              <a:gd name="connsiteY6" fmla="*/ 5840778 h 6172200"/>
              <a:gd name="connsiteX7" fmla="*/ 0 w 4501152"/>
              <a:gd name="connsiteY7" fmla="*/ 331423 h 6172200"/>
              <a:gd name="connsiteX8" fmla="*/ 332635 w 4501152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1152" h="6172200">
                <a:moveTo>
                  <a:pt x="332635" y="0"/>
                </a:moveTo>
                <a:lnTo>
                  <a:pt x="4168517" y="0"/>
                </a:lnTo>
                <a:cubicBezTo>
                  <a:pt x="4352226" y="0"/>
                  <a:pt x="4501152" y="148383"/>
                  <a:pt x="4501152" y="331423"/>
                </a:cubicBezTo>
                <a:lnTo>
                  <a:pt x="4501152" y="5840778"/>
                </a:lnTo>
                <a:cubicBezTo>
                  <a:pt x="4501152" y="6023817"/>
                  <a:pt x="4352226" y="6172200"/>
                  <a:pt x="4168517" y="6172200"/>
                </a:cubicBezTo>
                <a:lnTo>
                  <a:pt x="332635" y="6172200"/>
                </a:lnTo>
                <a:cubicBezTo>
                  <a:pt x="148926" y="6172200"/>
                  <a:pt x="0" y="6023817"/>
                  <a:pt x="0" y="5840778"/>
                </a:cubicBezTo>
                <a:lnTo>
                  <a:pt x="0" y="331423"/>
                </a:lnTo>
                <a:cubicBezTo>
                  <a:pt x="0" y="148383"/>
                  <a:pt x="148926" y="0"/>
                  <a:pt x="33263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0F37310-2C84-4F72-97F3-ED5E52F7A674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16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6B54-ED46-4036-80F8-E8EFB102CB24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71286E-C274-2B94-1551-B0C99242F14F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1263226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5F2A05-DC00-1FC5-0C2C-99B838252E28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272094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107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B4A14-E3E2-4038-B0C4-0EC5ECBDA17A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B364FFB-0CC2-B354-6C01-1F3CD2477D3A}"/>
              </a:ext>
            </a:extLst>
          </p:cNvPr>
          <p:cNvSpPr txBox="1">
            <a:spLocks/>
          </p:cNvSpPr>
          <p:nvPr userDrawn="1"/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Aeonik" panose="020B0503030300000000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1B0C56-AAD0-7DFE-50C6-0BFE37C9F1B8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1263226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CD4E3C-CA54-18C9-3FB0-9438D12DF71C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272094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528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1396-E7F4-44BB-B3C1-CAADE8EE1BCB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EA57DC-1509-C533-29F3-E11B48B492A2}"/>
              </a:ext>
            </a:extLst>
          </p:cNvPr>
          <p:cNvSpPr txBox="1">
            <a:spLocks/>
          </p:cNvSpPr>
          <p:nvPr userDrawn="1"/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Aeonik" panose="020B0503030300000000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BDB1B8-FAE0-015E-5F8B-D51CF029996F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1263226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CE97A4-0278-39E1-4BFE-C5387B96D1D1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272094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781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305050"/>
            <a:ext cx="3813048" cy="327279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305050"/>
            <a:ext cx="5047488" cy="327279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1396-E7F4-44BB-B3C1-CAADE8EE1BCB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B91ED3-B42B-A1F3-D065-9E835CFA63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100000" contrast="100000"/>
          </a:blip>
          <a:stretch>
            <a:fillRect/>
          </a:stretch>
        </p:blipFill>
        <p:spPr>
          <a:xfrm>
            <a:off x="368804" y="396697"/>
            <a:ext cx="11423146" cy="152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60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, Content_Black"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305050"/>
            <a:ext cx="3813048" cy="327279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305050"/>
            <a:ext cx="5047488" cy="327279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  <a:lvl2pPr>
              <a:defRPr lang="en-US">
                <a:solidFill>
                  <a:schemeClr val="bg1"/>
                </a:solidFill>
              </a:defRPr>
            </a:lvl2pPr>
            <a:lvl3pPr>
              <a:defRPr lang="en-US">
                <a:solidFill>
                  <a:schemeClr val="bg1"/>
                </a:solidFill>
              </a:defRPr>
            </a:lvl3pPr>
            <a:lvl4pPr>
              <a:defRPr lang="en-US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2301396-E7F4-44BB-B3C1-CAADE8EE1BCB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B91ED3-B42B-A1F3-D065-9E835CFA63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368804" y="396697"/>
            <a:ext cx="11423146" cy="15230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F0EC54-38E8-2CED-2E0A-A3F3253FB6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5" y="6410465"/>
            <a:ext cx="1348155" cy="24390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C99F0B-811D-3A06-FB79-7B33863E7AAA}"/>
              </a:ext>
            </a:extLst>
          </p:cNvPr>
          <p:cNvCxnSpPr>
            <a:cxnSpLocks/>
          </p:cNvCxnSpPr>
          <p:nvPr userDrawn="1"/>
        </p:nvCxnSpPr>
        <p:spPr>
          <a:xfrm>
            <a:off x="283169" y="6203381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614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Large Top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07" y="4631849"/>
            <a:ext cx="3788244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D5837EDE-723C-6CF6-EB95-3AEDA1F07E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9373" y="320043"/>
            <a:ext cx="11509730" cy="3966207"/>
          </a:xfrm>
          <a:custGeom>
            <a:avLst/>
            <a:gdLst>
              <a:gd name="connsiteX0" fmla="*/ 299132 w 11509730"/>
              <a:gd name="connsiteY0" fmla="*/ 0 h 4404825"/>
              <a:gd name="connsiteX1" fmla="*/ 11210598 w 11509730"/>
              <a:gd name="connsiteY1" fmla="*/ 0 h 4404825"/>
              <a:gd name="connsiteX2" fmla="*/ 11509730 w 11509730"/>
              <a:gd name="connsiteY2" fmla="*/ 299132 h 4404825"/>
              <a:gd name="connsiteX3" fmla="*/ 11509730 w 11509730"/>
              <a:gd name="connsiteY3" fmla="*/ 4105693 h 4404825"/>
              <a:gd name="connsiteX4" fmla="*/ 11210598 w 11509730"/>
              <a:gd name="connsiteY4" fmla="*/ 4404825 h 4404825"/>
              <a:gd name="connsiteX5" fmla="*/ 299132 w 11509730"/>
              <a:gd name="connsiteY5" fmla="*/ 4404825 h 4404825"/>
              <a:gd name="connsiteX6" fmla="*/ 0 w 11509730"/>
              <a:gd name="connsiteY6" fmla="*/ 4105693 h 4404825"/>
              <a:gd name="connsiteX7" fmla="*/ 0 w 11509730"/>
              <a:gd name="connsiteY7" fmla="*/ 299132 h 4404825"/>
              <a:gd name="connsiteX8" fmla="*/ 299132 w 11509730"/>
              <a:gd name="connsiteY8" fmla="*/ 0 h 44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4404825">
                <a:moveTo>
                  <a:pt x="299132" y="0"/>
                </a:moveTo>
                <a:lnTo>
                  <a:pt x="11210598" y="0"/>
                </a:lnTo>
                <a:cubicBezTo>
                  <a:pt x="11375804" y="0"/>
                  <a:pt x="11509730" y="133926"/>
                  <a:pt x="11509730" y="299132"/>
                </a:cubicBezTo>
                <a:lnTo>
                  <a:pt x="11509730" y="4105693"/>
                </a:lnTo>
                <a:cubicBezTo>
                  <a:pt x="11509730" y="4270899"/>
                  <a:pt x="11375804" y="4404825"/>
                  <a:pt x="11210598" y="4404825"/>
                </a:cubicBezTo>
                <a:lnTo>
                  <a:pt x="299132" y="4404825"/>
                </a:lnTo>
                <a:cubicBezTo>
                  <a:pt x="133926" y="4404825"/>
                  <a:pt x="0" y="4270899"/>
                  <a:pt x="0" y="4105693"/>
                </a:cubicBezTo>
                <a:lnTo>
                  <a:pt x="0" y="299132"/>
                </a:lnTo>
                <a:cubicBezTo>
                  <a:pt x="0" y="133926"/>
                  <a:pt x="133926" y="0"/>
                  <a:pt x="299132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1C7E-4348-443E-B7C8-EE213DFF1CB1}" type="datetime1">
              <a:rPr lang="en-US" smtClean="0"/>
              <a:t>5/13/2026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48302" y="4631849"/>
            <a:ext cx="6484617" cy="13898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85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Medium Top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3374795"/>
            <a:ext cx="2953618" cy="257833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BCE7E7D-ED4A-B625-6CB8-4D71682F63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373" y="320042"/>
            <a:ext cx="11509730" cy="2680333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8D-1BA0-4790-987D-651470CA8928}" type="datetime1">
              <a:rPr lang="en-US" smtClean="0"/>
              <a:t>5/13/2026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374794"/>
            <a:ext cx="7772400" cy="2578332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37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4992624"/>
            <a:ext cx="11201400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Aeonik Light" panose="020B0403030300000000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8527-6BF7-45BD-8E9C-2BDCA53716A3}" type="datetime1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78638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buNone/>
              <a:defRPr sz="27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009464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_Black"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4992624"/>
            <a:ext cx="11201400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E2D2C4-0829-4B37-AFA9-97EED5EA275A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78638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buNone/>
              <a:defRPr sz="27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F65D08-F855-51FD-62FB-F934FA80CF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5" y="6410465"/>
            <a:ext cx="1348155" cy="24390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A32AF03-94C3-334D-B9AB-478960BDFC65}"/>
              </a:ext>
            </a:extLst>
          </p:cNvPr>
          <p:cNvCxnSpPr>
            <a:cxnSpLocks/>
          </p:cNvCxnSpPr>
          <p:nvPr userDrawn="1"/>
        </p:nvCxnSpPr>
        <p:spPr>
          <a:xfrm>
            <a:off x="283169" y="6203381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867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Black"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796B54-ED46-4036-80F8-E8EFB102CB24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F75578-0822-74E5-247E-90E2AB295560}"/>
              </a:ext>
            </a:extLst>
          </p:cNvPr>
          <p:cNvCxnSpPr>
            <a:cxnSpLocks/>
          </p:cNvCxnSpPr>
          <p:nvPr userDrawn="1"/>
        </p:nvCxnSpPr>
        <p:spPr>
          <a:xfrm>
            <a:off x="307258" y="2258234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0CD926C-C332-3BCF-4A5D-59B804B53BDC}"/>
              </a:ext>
            </a:extLst>
          </p:cNvPr>
          <p:cNvCxnSpPr>
            <a:cxnSpLocks/>
          </p:cNvCxnSpPr>
          <p:nvPr userDrawn="1"/>
        </p:nvCxnSpPr>
        <p:spPr>
          <a:xfrm>
            <a:off x="307258" y="3254527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92A1F0-25A8-AFCD-D8D8-EB39F02072E8}"/>
              </a:ext>
            </a:extLst>
          </p:cNvPr>
          <p:cNvCxnSpPr>
            <a:cxnSpLocks/>
          </p:cNvCxnSpPr>
          <p:nvPr userDrawn="1"/>
        </p:nvCxnSpPr>
        <p:spPr>
          <a:xfrm>
            <a:off x="307258" y="4250820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B78EBF-16DC-1ADB-A3BA-C9FA6D58B0B3}"/>
              </a:ext>
            </a:extLst>
          </p:cNvPr>
          <p:cNvCxnSpPr>
            <a:cxnSpLocks/>
          </p:cNvCxnSpPr>
          <p:nvPr userDrawn="1"/>
        </p:nvCxnSpPr>
        <p:spPr>
          <a:xfrm>
            <a:off x="307258" y="5247113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3469263E-4D38-4211-F165-7D0F3FC9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288969"/>
            <a:ext cx="6955770" cy="2961849"/>
          </a:xfrm>
        </p:spPr>
        <p:txBody>
          <a:bodyPr anchor="t"/>
          <a:lstStyle>
            <a:lvl1pPr>
              <a:lnSpc>
                <a:spcPts val="75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48A1243-7B8A-4165-C6ED-FD90BDFB62A5}"/>
              </a:ext>
            </a:extLst>
          </p:cNvPr>
          <p:cNvCxnSpPr>
            <a:cxnSpLocks/>
          </p:cNvCxnSpPr>
          <p:nvPr userDrawn="1"/>
        </p:nvCxnSpPr>
        <p:spPr>
          <a:xfrm>
            <a:off x="283169" y="6203381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85E221-A812-AF94-7551-AA947621E9CD}"/>
              </a:ext>
            </a:extLst>
          </p:cNvPr>
          <p:cNvCxnSpPr>
            <a:cxnSpLocks/>
          </p:cNvCxnSpPr>
          <p:nvPr userDrawn="1"/>
        </p:nvCxnSpPr>
        <p:spPr>
          <a:xfrm>
            <a:off x="283169" y="1288969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84FE95-D594-94AD-BC07-19E568750717}"/>
              </a:ext>
            </a:extLst>
          </p:cNvPr>
          <p:cNvCxnSpPr>
            <a:cxnSpLocks/>
          </p:cNvCxnSpPr>
          <p:nvPr userDrawn="1"/>
        </p:nvCxnSpPr>
        <p:spPr>
          <a:xfrm>
            <a:off x="283169" y="295857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AC155DC-5EC3-3492-3708-C2CD3D9469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8806" y="6422677"/>
            <a:ext cx="1348154" cy="2276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A18DD4-27FA-EB4C-4DEC-5C6EAA8A05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5" y="6410465"/>
            <a:ext cx="1348155" cy="24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82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_Gray">
    <p:bg>
      <p:bgPr>
        <a:solidFill>
          <a:srgbClr val="AAA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4992624"/>
            <a:ext cx="11201400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E2D2C4-0829-4B37-AFA9-97EED5EA275A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78638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buNone/>
              <a:defRPr sz="27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13297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25"/>
            <a:ext cx="5211762" cy="39894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24"/>
            <a:ext cx="5213350" cy="39894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56A5-925A-45AB-8491-C696F304662B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7732AF5-627A-3211-E05B-945101B04882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1263226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2049E-9825-1C78-DA36-AC13EA4E994F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272094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058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88"/>
            <a:ext cx="521176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2B41-9B9A-4653-8E8E-9D57A4983847}" type="datetime1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46EC4E-E8D0-BE83-E061-B8AA1B70CBFF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1263226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3067CE-922D-CB1B-BE80-4A397D3CE7F4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272094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409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0A14-C874-4C11-943E-4B7AAF73B997}" type="datetime1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3C60AE-4D24-0438-7C83-C56A66DF303D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1263226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E6CA45-26D3-D01D-4029-F81A319E7B00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272094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7165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0914-BFFA-4E5B-B382-06A92C8508A8}" type="datetime1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482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5" y="3545301"/>
            <a:ext cx="3648075" cy="24961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E75D-2E4A-469A-9092-8B43711F5315}" type="datetime1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912576C-B4BD-055E-67E1-C94ADC995D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0525" y="400050"/>
            <a:ext cx="3648075" cy="28003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B27E3C-A32A-CB97-6E7A-E1202054A2E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1962" y="400050"/>
            <a:ext cx="3648075" cy="28003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5951BE30-B633-6834-14E6-4823A7758E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7212" y="400050"/>
            <a:ext cx="3648075" cy="28003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56D3D2C-FE5A-1A33-2679-682A9B1539CC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271962" y="3545301"/>
            <a:ext cx="3648075" cy="24961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91CA31-DAD5-3EE9-747F-C651B55DCEBC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177212" y="3545301"/>
            <a:ext cx="3648075" cy="24961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1099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ntent with Caption_Black"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5" y="3545301"/>
            <a:ext cx="3648075" cy="24961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DEE75D-2E4A-469A-9092-8B43711F5315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912576C-B4BD-055E-67E1-C94ADC995D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0525" y="400050"/>
            <a:ext cx="3648075" cy="28003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B27E3C-A32A-CB97-6E7A-E1202054A2E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1962" y="400050"/>
            <a:ext cx="3648075" cy="28003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5951BE30-B633-6834-14E6-4823A7758E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7212" y="400050"/>
            <a:ext cx="3648075" cy="28003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56D3D2C-FE5A-1A33-2679-682A9B1539CC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271962" y="3545301"/>
            <a:ext cx="3648075" cy="24961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91CA31-DAD5-3EE9-747F-C651B55DCEBC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177212" y="3545301"/>
            <a:ext cx="3648075" cy="24961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2A7E7A-EA27-DC7F-5748-CDA036A2A2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5" y="6410465"/>
            <a:ext cx="1348155" cy="24390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3A675-E64C-516F-6CDE-07618B03C760}"/>
              </a:ext>
            </a:extLst>
          </p:cNvPr>
          <p:cNvCxnSpPr>
            <a:cxnSpLocks/>
          </p:cNvCxnSpPr>
          <p:nvPr userDrawn="1"/>
        </p:nvCxnSpPr>
        <p:spPr>
          <a:xfrm>
            <a:off x="283169" y="6203381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559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E75D-2E4A-469A-9092-8B43711F5315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D4359DE-080E-5529-CD71-2CC7D45AEB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1962" y="400051"/>
            <a:ext cx="3648075" cy="26003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8149A01-B813-6E3D-7052-F6D6C2DB852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77212" y="400049"/>
            <a:ext cx="3648075" cy="54387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9D3BC727-1252-B6AC-814B-12306D91E9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71962" y="3238500"/>
            <a:ext cx="3648075" cy="26003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AF6B199C-DA37-699C-B4DC-B4678A375F6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0362" y="3238500"/>
            <a:ext cx="3648075" cy="260032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609CD0E-9F28-F56E-6E8C-5B691C968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400049"/>
            <a:ext cx="3641724" cy="2600323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08766A-EDC4-9392-B7DF-C17D99C4D092}"/>
              </a:ext>
            </a:extLst>
          </p:cNvPr>
          <p:cNvCxnSpPr>
            <a:cxnSpLocks/>
          </p:cNvCxnSpPr>
          <p:nvPr userDrawn="1"/>
        </p:nvCxnSpPr>
        <p:spPr>
          <a:xfrm>
            <a:off x="283169" y="6203381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857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 with Title_Black"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DEE75D-2E4A-469A-9092-8B43711F5315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D4359DE-080E-5529-CD71-2CC7D45AEB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1962" y="400051"/>
            <a:ext cx="3648075" cy="26003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8149A01-B813-6E3D-7052-F6D6C2DB852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77212" y="400049"/>
            <a:ext cx="3648075" cy="54387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9D3BC727-1252-B6AC-814B-12306D91E9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71962" y="3238500"/>
            <a:ext cx="3648075" cy="26003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AF6B199C-DA37-699C-B4DC-B4678A375F6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0362" y="3238500"/>
            <a:ext cx="3648075" cy="260032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609CD0E-9F28-F56E-6E8C-5B691C968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400049"/>
            <a:ext cx="3641724" cy="2600323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FBB6E7-834D-A4E9-5B10-92D13CC0B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5" y="6410465"/>
            <a:ext cx="1348155" cy="24390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BCD1F7-30A2-51A8-E056-9464E9432459}"/>
              </a:ext>
            </a:extLst>
          </p:cNvPr>
          <p:cNvCxnSpPr>
            <a:cxnSpLocks/>
          </p:cNvCxnSpPr>
          <p:nvPr userDrawn="1"/>
        </p:nvCxnSpPr>
        <p:spPr>
          <a:xfrm>
            <a:off x="283169" y="6203381"/>
            <a:ext cx="116256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677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E15CF-1665-548B-F410-2B95B534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38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6B54-ED46-4036-80F8-E8EFB102CB24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F75578-0822-74E5-247E-90E2AB295560}"/>
              </a:ext>
            </a:extLst>
          </p:cNvPr>
          <p:cNvCxnSpPr>
            <a:cxnSpLocks/>
          </p:cNvCxnSpPr>
          <p:nvPr userDrawn="1"/>
        </p:nvCxnSpPr>
        <p:spPr>
          <a:xfrm>
            <a:off x="307258" y="2258234"/>
            <a:ext cx="1162566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0CD926C-C332-3BCF-4A5D-59B804B53BDC}"/>
              </a:ext>
            </a:extLst>
          </p:cNvPr>
          <p:cNvCxnSpPr>
            <a:cxnSpLocks/>
          </p:cNvCxnSpPr>
          <p:nvPr userDrawn="1"/>
        </p:nvCxnSpPr>
        <p:spPr>
          <a:xfrm>
            <a:off x="307258" y="3254527"/>
            <a:ext cx="1162566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92A1F0-25A8-AFCD-D8D8-EB39F02072E8}"/>
              </a:ext>
            </a:extLst>
          </p:cNvPr>
          <p:cNvCxnSpPr>
            <a:cxnSpLocks/>
          </p:cNvCxnSpPr>
          <p:nvPr userDrawn="1"/>
        </p:nvCxnSpPr>
        <p:spPr>
          <a:xfrm>
            <a:off x="307258" y="4250820"/>
            <a:ext cx="1162566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B78EBF-16DC-1ADB-A3BA-C9FA6D58B0B3}"/>
              </a:ext>
            </a:extLst>
          </p:cNvPr>
          <p:cNvCxnSpPr>
            <a:cxnSpLocks/>
          </p:cNvCxnSpPr>
          <p:nvPr userDrawn="1"/>
        </p:nvCxnSpPr>
        <p:spPr>
          <a:xfrm>
            <a:off x="307258" y="5247113"/>
            <a:ext cx="1162566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3469263E-4D38-4211-F165-7D0F3FC9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288969"/>
            <a:ext cx="6955770" cy="2961849"/>
          </a:xfrm>
        </p:spPr>
        <p:txBody>
          <a:bodyPr anchor="t"/>
          <a:lstStyle>
            <a:lvl1pPr>
              <a:lnSpc>
                <a:spcPts val="7500"/>
              </a:lnSpc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B7BACE-D1E7-C393-29F0-05CF9B9DEBC7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1263226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F947DB1-A722-9DED-A5F1-E388531570AB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272094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11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ALternate,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C36CA3-7064-4E52-B24E-E3CC37B36CB8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918A55-CDBD-9180-9CC1-6A2653C28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5" y="6410465"/>
            <a:ext cx="1348155" cy="24390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B8821F-D19C-886B-EF4C-2C468039E17F}"/>
              </a:ext>
            </a:extLst>
          </p:cNvPr>
          <p:cNvCxnSpPr>
            <a:cxnSpLocks/>
          </p:cNvCxnSpPr>
          <p:nvPr userDrawn="1"/>
        </p:nvCxnSpPr>
        <p:spPr>
          <a:xfrm>
            <a:off x="283169" y="6203381"/>
            <a:ext cx="116256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867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Alternate,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C36CA3-7064-4E52-B24E-E3CC37B36CB8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9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Alternate, Gray">
    <p:bg>
      <p:bgPr>
        <a:solidFill>
          <a:srgbClr val="AAA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C36CA3-7064-4E52-B24E-E3CC37B36CB8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540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98464" y="2423160"/>
            <a:ext cx="5486400" cy="3533386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B0C55-2E11-4E7F-9EF8-868B07C6C42C}" type="datetime1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8EF27A-965E-3D50-59E3-360CA1939571}"/>
              </a:ext>
            </a:extLst>
          </p:cNvPr>
          <p:cNvCxnSpPr>
            <a:cxnSpLocks/>
          </p:cNvCxnSpPr>
          <p:nvPr userDrawn="1"/>
        </p:nvCxnSpPr>
        <p:spPr>
          <a:xfrm flipV="1">
            <a:off x="310426" y="272094"/>
            <a:ext cx="11571148" cy="8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798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Right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9771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487006"/>
            <a:ext cx="451713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A0D73698-4765-4C7F-8C74-6EF048F95E94}" type="datetime1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F28510C-0939-D915-FCC8-7D8AD44757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20113" y="342901"/>
            <a:ext cx="5188718" cy="5524850"/>
          </a:xfrm>
          <a:custGeom>
            <a:avLst/>
            <a:gdLst>
              <a:gd name="connsiteX0" fmla="*/ 305905 w 5334000"/>
              <a:gd name="connsiteY0" fmla="*/ 0 h 6172200"/>
              <a:gd name="connsiteX1" fmla="*/ 5028095 w 5334000"/>
              <a:gd name="connsiteY1" fmla="*/ 0 h 6172200"/>
              <a:gd name="connsiteX2" fmla="*/ 5334000 w 5334000"/>
              <a:gd name="connsiteY2" fmla="*/ 305905 h 6172200"/>
              <a:gd name="connsiteX3" fmla="*/ 5334000 w 5334000"/>
              <a:gd name="connsiteY3" fmla="*/ 5866295 h 6172200"/>
              <a:gd name="connsiteX4" fmla="*/ 5028095 w 5334000"/>
              <a:gd name="connsiteY4" fmla="*/ 6172200 h 6172200"/>
              <a:gd name="connsiteX5" fmla="*/ 305905 w 5334000"/>
              <a:gd name="connsiteY5" fmla="*/ 6172200 h 6172200"/>
              <a:gd name="connsiteX6" fmla="*/ 0 w 5334000"/>
              <a:gd name="connsiteY6" fmla="*/ 5866295 h 6172200"/>
              <a:gd name="connsiteX7" fmla="*/ 0 w 5334000"/>
              <a:gd name="connsiteY7" fmla="*/ 305905 h 6172200"/>
              <a:gd name="connsiteX8" fmla="*/ 305905 w 53340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0" h="6172200">
                <a:moveTo>
                  <a:pt x="305905" y="0"/>
                </a:moveTo>
                <a:lnTo>
                  <a:pt x="5028095" y="0"/>
                </a:lnTo>
                <a:cubicBezTo>
                  <a:pt x="5197042" y="0"/>
                  <a:pt x="5334000" y="136958"/>
                  <a:pt x="5334000" y="305905"/>
                </a:cubicBezTo>
                <a:lnTo>
                  <a:pt x="5334000" y="5866295"/>
                </a:lnTo>
                <a:cubicBezTo>
                  <a:pt x="5334000" y="6035242"/>
                  <a:pt x="5197042" y="6172200"/>
                  <a:pt x="5028095" y="6172200"/>
                </a:cubicBezTo>
                <a:lnTo>
                  <a:pt x="305905" y="6172200"/>
                </a:lnTo>
                <a:cubicBezTo>
                  <a:pt x="136958" y="6172200"/>
                  <a:pt x="0" y="6035242"/>
                  <a:pt x="0" y="5866295"/>
                </a:cubicBezTo>
                <a:lnTo>
                  <a:pt x="0" y="305905"/>
                </a:lnTo>
                <a:cubicBezTo>
                  <a:pt x="0" y="136958"/>
                  <a:pt x="136958" y="0"/>
                  <a:pt x="30590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194D0-86E0-DF76-95D1-201B7626BB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5" y="6410465"/>
            <a:ext cx="1348155" cy="24390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E4384C-6AB4-137E-8E7A-62FFBA32373D}"/>
              </a:ext>
            </a:extLst>
          </p:cNvPr>
          <p:cNvCxnSpPr>
            <a:cxnSpLocks/>
          </p:cNvCxnSpPr>
          <p:nvPr userDrawn="1"/>
        </p:nvCxnSpPr>
        <p:spPr>
          <a:xfrm>
            <a:off x="283169" y="6203381"/>
            <a:ext cx="116256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78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Large Photo Left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4" y="1012952"/>
            <a:ext cx="4023360" cy="16367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E8E4848-C9F6-6844-AB1C-C4F0E8A472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2901" y="345109"/>
            <a:ext cx="6714969" cy="5550866"/>
          </a:xfrm>
          <a:custGeom>
            <a:avLst/>
            <a:gdLst>
              <a:gd name="connsiteX0" fmla="*/ 281857 w 6714969"/>
              <a:gd name="connsiteY0" fmla="*/ 0 h 6163508"/>
              <a:gd name="connsiteX1" fmla="*/ 6433112 w 6714969"/>
              <a:gd name="connsiteY1" fmla="*/ 0 h 6163508"/>
              <a:gd name="connsiteX2" fmla="*/ 6714969 w 6714969"/>
              <a:gd name="connsiteY2" fmla="*/ 281857 h 6163508"/>
              <a:gd name="connsiteX3" fmla="*/ 6714969 w 6714969"/>
              <a:gd name="connsiteY3" fmla="*/ 5881651 h 6163508"/>
              <a:gd name="connsiteX4" fmla="*/ 6433112 w 6714969"/>
              <a:gd name="connsiteY4" fmla="*/ 6163508 h 6163508"/>
              <a:gd name="connsiteX5" fmla="*/ 281857 w 6714969"/>
              <a:gd name="connsiteY5" fmla="*/ 6163508 h 6163508"/>
              <a:gd name="connsiteX6" fmla="*/ 0 w 6714969"/>
              <a:gd name="connsiteY6" fmla="*/ 5881651 h 6163508"/>
              <a:gd name="connsiteX7" fmla="*/ 0 w 6714969"/>
              <a:gd name="connsiteY7" fmla="*/ 281857 h 6163508"/>
              <a:gd name="connsiteX8" fmla="*/ 281857 w 6714969"/>
              <a:gd name="connsiteY8" fmla="*/ 0 h 616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4969" h="6163508">
                <a:moveTo>
                  <a:pt x="281857" y="0"/>
                </a:moveTo>
                <a:lnTo>
                  <a:pt x="6433112" y="0"/>
                </a:lnTo>
                <a:cubicBezTo>
                  <a:pt x="6588777" y="0"/>
                  <a:pt x="6714969" y="126192"/>
                  <a:pt x="6714969" y="281857"/>
                </a:cubicBezTo>
                <a:lnTo>
                  <a:pt x="6714969" y="5881651"/>
                </a:lnTo>
                <a:cubicBezTo>
                  <a:pt x="6714969" y="6037316"/>
                  <a:pt x="6588777" y="6163508"/>
                  <a:pt x="6433112" y="6163508"/>
                </a:cubicBezTo>
                <a:lnTo>
                  <a:pt x="281857" y="6163508"/>
                </a:lnTo>
                <a:cubicBezTo>
                  <a:pt x="126192" y="6163508"/>
                  <a:pt x="0" y="6037316"/>
                  <a:pt x="0" y="5881651"/>
                </a:cubicBezTo>
                <a:lnTo>
                  <a:pt x="0" y="281857"/>
                </a:lnTo>
                <a:cubicBezTo>
                  <a:pt x="0" y="126192"/>
                  <a:pt x="126192" y="0"/>
                  <a:pt x="281857" y="0"/>
                </a:cubicBez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896616"/>
            <a:ext cx="4023360" cy="2999359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marL="228600" lvl="0" indent="-228600"/>
            <a:r>
              <a:rPr lang="en-US" dirty="0"/>
              <a:t>Click to edit Master text styles</a:t>
            </a:r>
          </a:p>
          <a:p>
            <a:pPr marL="228600" lvl="1" indent="-228600"/>
            <a:r>
              <a:rPr lang="en-US" dirty="0"/>
              <a:t>Second level</a:t>
            </a:r>
          </a:p>
          <a:p>
            <a:pPr marL="228600" lvl="2" indent="-228600"/>
            <a:r>
              <a:rPr lang="en-US" dirty="0"/>
              <a:t>Third level</a:t>
            </a:r>
          </a:p>
          <a:p>
            <a:pPr marL="228600" lvl="3" indent="-228600"/>
            <a:r>
              <a:rPr lang="en-US" dirty="0"/>
              <a:t>Fourth level</a:t>
            </a:r>
          </a:p>
          <a:p>
            <a:pPr marL="228600" lvl="4" indent="-228600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FCAD-E19B-4A0F-866E-979EDEC4B525}" type="datetime1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51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533350"/>
            <a:ext cx="10652760" cy="4489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81491" y="6367336"/>
            <a:ext cx="1206305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algn="r"/>
            <a:fld id="{E9D380B3-E270-4064-8D13-292A875F6C31}" type="datetime1">
              <a:rPr lang="en-US" smtClean="0"/>
              <a:pPr algn="r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4840" y="6367336"/>
            <a:ext cx="264261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eonik Light" panose="020B0403030300000000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Aeonik Light" panose="020B0403030300000000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20" y="6367336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Aeonik Light" panose="020B0403030300000000" pitchFamily="34" charset="0"/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>
              <a:latin typeface="Aeonik Light" panose="020B04030303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70F3FB-9581-0B29-2987-1A93EE36326C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368806" y="6422677"/>
            <a:ext cx="1348154" cy="22764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0211CA-4319-E44F-B474-3B38AD422ACD}"/>
              </a:ext>
            </a:extLst>
          </p:cNvPr>
          <p:cNvCxnSpPr>
            <a:cxnSpLocks/>
          </p:cNvCxnSpPr>
          <p:nvPr userDrawn="1"/>
        </p:nvCxnSpPr>
        <p:spPr>
          <a:xfrm flipV="1">
            <a:off x="368806" y="6216162"/>
            <a:ext cx="11571148" cy="872"/>
          </a:xfrm>
          <a:prstGeom prst="line">
            <a:avLst/>
          </a:prstGeom>
          <a:ln>
            <a:solidFill>
              <a:srgbClr val="1C1C1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65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03" r:id="rId2"/>
    <p:sldLayoutId id="2147483702" r:id="rId3"/>
    <p:sldLayoutId id="2147483658" r:id="rId4"/>
    <p:sldLayoutId id="2147483704" r:id="rId5"/>
    <p:sldLayoutId id="2147483705" r:id="rId6"/>
    <p:sldLayoutId id="2147483660" r:id="rId7"/>
    <p:sldLayoutId id="2147483654" r:id="rId8"/>
    <p:sldLayoutId id="2147483661" r:id="rId9"/>
    <p:sldLayoutId id="2147483667" r:id="rId10"/>
    <p:sldLayoutId id="2147483652" r:id="rId11"/>
    <p:sldLayoutId id="2147483662" r:id="rId12"/>
    <p:sldLayoutId id="2147483663" r:id="rId13"/>
    <p:sldLayoutId id="2147483706" r:id="rId14"/>
    <p:sldLayoutId id="2147483707" r:id="rId15"/>
    <p:sldLayoutId id="2147483678" r:id="rId16"/>
    <p:sldLayoutId id="2147483679" r:id="rId17"/>
    <p:sldLayoutId id="2147483684" r:id="rId18"/>
    <p:sldLayoutId id="2147483685" r:id="rId19"/>
    <p:sldLayoutId id="2147483711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710" r:id="rId26"/>
    <p:sldLayoutId id="2147483708" r:id="rId27"/>
    <p:sldLayoutId id="2147483709" r:id="rId2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Aeonik" panose="020B05030303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eonik Light" panose="020B0403030300000000" pitchFamily="34" charset="0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eonik Light" panose="020B0403030300000000" pitchFamily="34" charset="0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eonik Light" panose="020B0403030300000000" pitchFamily="34" charset="0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eonik Light" panose="020B0403030300000000" pitchFamily="34" charset="0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eonik Light" panose="020B04030303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4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i="0" kern="1200">
          <a:solidFill>
            <a:schemeClr val="bg1"/>
          </a:solidFill>
          <a:latin typeface="Aeonik Light" panose="020105030303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2000" b="0" i="0" kern="1200">
          <a:solidFill>
            <a:schemeClr val="bg1"/>
          </a:solidFill>
          <a:latin typeface="Aeonik Light" panose="020105030303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bg1"/>
          </a:solidFill>
          <a:latin typeface="Aeonik Light" panose="020105030303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bg1"/>
          </a:solidFill>
          <a:latin typeface="Aeonik Light" panose="020105030303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bg1"/>
          </a:solidFill>
          <a:latin typeface="Aeonik Light" panose="020105030303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bg1"/>
          </a:solidFill>
          <a:latin typeface="Aeonik Light" panose="020105030303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52F545-632F-4BD1-F4AB-1FAADB001E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A14107C-894E-4A4B-716A-1CF4B9EEB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6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16A4B9-D9DC-E642-621C-3C6AA952BC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4411760" y="-922247"/>
            <a:ext cx="3368484" cy="12192001"/>
          </a:xfrm>
          <a:prstGeom prst="rect">
            <a:avLst/>
          </a:prstGeom>
          <a:gradFill flip="none" rotWithShape="1">
            <a:gsLst>
              <a:gs pos="0">
                <a:srgbClr val="1C1C1C"/>
              </a:gs>
              <a:gs pos="69000">
                <a:srgbClr val="1C1C1C">
                  <a:alpha val="52000"/>
                </a:srgbClr>
              </a:gs>
              <a:gs pos="100000">
                <a:srgbClr val="1C1C1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90E174-4880-EAC5-9DE9-42B7C6BC5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0873" y="6090764"/>
            <a:ext cx="1454728" cy="3086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5DA09D-7555-EF68-6DAF-2A34DD5DE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60" y="560146"/>
            <a:ext cx="1409777" cy="1409777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5019747-C3E3-9409-5843-F57B3AF61552}"/>
              </a:ext>
            </a:extLst>
          </p:cNvPr>
          <p:cNvSpPr txBox="1">
            <a:spLocks/>
          </p:cNvSpPr>
          <p:nvPr/>
        </p:nvSpPr>
        <p:spPr>
          <a:xfrm>
            <a:off x="5645628" y="3934625"/>
            <a:ext cx="5455905" cy="23104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0" b="0" i="0" kern="1200">
                <a:solidFill>
                  <a:schemeClr val="bg1"/>
                </a:solidFill>
                <a:latin typeface="Aeonik" panose="020105030303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Lorem ipsum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dolares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magna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porales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lorem ipsum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dor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sit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amet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consectetuer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adipiscing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elit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, sed diam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nonummy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nibh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euismod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tincidunt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laoreet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dolore magna.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CC03B0D-B45C-E4FD-79E5-BB2B448A7F06}"/>
              </a:ext>
            </a:extLst>
          </p:cNvPr>
          <p:cNvSpPr txBox="1">
            <a:spLocks/>
          </p:cNvSpPr>
          <p:nvPr/>
        </p:nvSpPr>
        <p:spPr>
          <a:xfrm>
            <a:off x="374072" y="3732836"/>
            <a:ext cx="4969453" cy="26208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0" b="0" i="0" kern="1200">
                <a:solidFill>
                  <a:schemeClr val="bg1"/>
                </a:solidFill>
                <a:latin typeface="Aeonik" panose="020105030303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Always </a:t>
            </a:r>
            <a:br>
              <a:rPr kumimoji="0" lang="en-US" sz="9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</a:br>
            <a:r>
              <a:rPr kumimoji="0" lang="en-US" sz="9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On.</a:t>
            </a:r>
          </a:p>
        </p:txBody>
      </p:sp>
    </p:spTree>
    <p:extLst>
      <p:ext uri="{BB962C8B-B14F-4D97-AF65-F5344CB8AC3E}">
        <p14:creationId xmlns:p14="http://schemas.microsoft.com/office/powerpoint/2010/main" val="1543903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DA7413-73FD-CE39-1EB2-13FF8FA791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6420971" cy="6858000"/>
          </a:xfrm>
          <a:prstGeom prst="rect">
            <a:avLst/>
          </a:prstGeom>
          <a:gradFill flip="none" rotWithShape="1">
            <a:gsLst>
              <a:gs pos="0">
                <a:srgbClr val="1C1C1C"/>
              </a:gs>
              <a:gs pos="69000">
                <a:srgbClr val="1C1C1C">
                  <a:alpha val="52000"/>
                </a:srgbClr>
              </a:gs>
              <a:gs pos="100000">
                <a:srgbClr val="1C1C1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98B605-E421-329B-7C3D-B60DBD901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9563" y="560146"/>
            <a:ext cx="1409777" cy="1409777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7C35D7B-58BD-0A9F-2976-7F71177FF756}"/>
              </a:ext>
            </a:extLst>
          </p:cNvPr>
          <p:cNvSpPr txBox="1">
            <a:spLocks/>
          </p:cNvSpPr>
          <p:nvPr/>
        </p:nvSpPr>
        <p:spPr>
          <a:xfrm>
            <a:off x="374072" y="3604635"/>
            <a:ext cx="5455905" cy="210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0" b="0" i="0" kern="1200">
                <a:solidFill>
                  <a:schemeClr val="bg1"/>
                </a:solidFill>
                <a:latin typeface="Aeonik" panose="020105030303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Lorem ipsum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dolares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magna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porales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lorem ipsum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dor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sit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amet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consectetuer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adipiscing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elit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, sed diam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nonummy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nibh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euismod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tincidunt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laoreet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 dolore magna.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1CCD3D2-5C71-E794-6291-D2DAD6CC89C0}"/>
              </a:ext>
            </a:extLst>
          </p:cNvPr>
          <p:cNvSpPr txBox="1">
            <a:spLocks/>
          </p:cNvSpPr>
          <p:nvPr/>
        </p:nvSpPr>
        <p:spPr>
          <a:xfrm>
            <a:off x="374072" y="278379"/>
            <a:ext cx="5721928" cy="26208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0" b="0" i="0" kern="1200">
                <a:solidFill>
                  <a:schemeClr val="bg1"/>
                </a:solidFill>
                <a:latin typeface="Aeonik" panose="020105030303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Aeonik Light" panose="020105030303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" panose="02010503030300000000" pitchFamily="2" charset="0"/>
                <a:ea typeface="+mn-ea"/>
                <a:cs typeface="+mn-cs"/>
              </a:rPr>
              <a:t>Always 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90E174-4880-EAC5-9DE9-42B7C6BC5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73" y="6090764"/>
            <a:ext cx="1454728" cy="30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2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23975-3398-2D5A-95F3-853A38BF9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6B88E-8E94-246B-8917-3531BE88A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2FECC-0548-2F52-2C2F-F57EE27717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710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18448-B5B1-003C-E30A-9035F7CBD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56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A8441-80B6-1D76-3E02-803BD9EA0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74F393-34EC-C68A-F51B-C479282839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C27223-8BCA-4F87-0E26-058C436CDFA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60466"/>
      </p:ext>
    </p:extLst>
  </p:cSld>
  <p:clrMapOvr>
    <a:masterClrMapping/>
  </p:clrMapOvr>
</p:sld>
</file>

<file path=ppt/theme/theme1.xml><?xml version="1.0" encoding="utf-8"?>
<a:theme xmlns:a="http://schemas.openxmlformats.org/drawingml/2006/main" name="Current">
  <a:themeElements>
    <a:clrScheme name="Dune">
      <a:dk1>
        <a:srgbClr val="131313"/>
      </a:dk1>
      <a:lt1>
        <a:sysClr val="window" lastClr="FFFFFF"/>
      </a:lt1>
      <a:dk2>
        <a:srgbClr val="203430"/>
      </a:dk2>
      <a:lt2>
        <a:srgbClr val="F0EDE6"/>
      </a:lt2>
      <a:accent1>
        <a:srgbClr val="A57361"/>
      </a:accent1>
      <a:accent2>
        <a:srgbClr val="CD9979"/>
      </a:accent2>
      <a:accent3>
        <a:srgbClr val="4E6C67"/>
      </a:accent3>
      <a:accent4>
        <a:srgbClr val="BA958C"/>
      </a:accent4>
      <a:accent5>
        <a:srgbClr val="A08C60"/>
      </a:accent5>
      <a:accent6>
        <a:srgbClr val="956969"/>
      </a:accent6>
      <a:hlink>
        <a:srgbClr val="B0685E"/>
      </a:hlink>
      <a:folHlink>
        <a:srgbClr val="5E827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826328CA-5F67-4711-B85D-145ABD90F0C2}" vid="{19057A55-7D5A-4630-9E53-CA5ED6447771}"/>
    </a:ext>
  </a:extLst>
</a:theme>
</file>

<file path=ppt/theme/theme2.xml><?xml version="1.0" encoding="utf-8"?>
<a:theme xmlns:a="http://schemas.openxmlformats.org/drawingml/2006/main" name="7_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59</Words>
  <Application>Microsoft Office PowerPoint</Application>
  <PresentationFormat>Widescreen</PresentationFormat>
  <Paragraphs>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Aeonik</vt:lpstr>
      <vt:lpstr>Aeonik Light</vt:lpstr>
      <vt:lpstr>Arial</vt:lpstr>
      <vt:lpstr>Neue Haas Grotesk Text Pro</vt:lpstr>
      <vt:lpstr>Current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 current, a Daintree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Price, Alex</dc:creator>
  <cp:lastModifiedBy>Price, Alex</cp:lastModifiedBy>
  <cp:revision>1</cp:revision>
  <dcterms:created xsi:type="dcterms:W3CDTF">2026-01-27T15:55:43Z</dcterms:created>
  <dcterms:modified xsi:type="dcterms:W3CDTF">2026-05-13T15:57:32Z</dcterms:modified>
</cp:coreProperties>
</file>